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6" r:id="rId2"/>
    <p:sldId id="268" r:id="rId3"/>
    <p:sldId id="273" r:id="rId4"/>
    <p:sldId id="270" r:id="rId5"/>
    <p:sldId id="269" r:id="rId6"/>
    <p:sldId id="271" r:id="rId7"/>
    <p:sldId id="272" r:id="rId8"/>
  </p:sldIdLst>
  <p:sldSz cx="9144000" cy="6858000" type="screen4x3"/>
  <p:notesSz cx="6799263" cy="9929813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347" cy="49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10" tIns="46305" rIns="92610" bIns="4630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342" y="0"/>
            <a:ext cx="2946347" cy="49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10" tIns="46305" rIns="92610" bIns="4630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766"/>
            <a:ext cx="2946347" cy="49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10" tIns="46305" rIns="92610" bIns="4630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342" y="9432766"/>
            <a:ext cx="2946347" cy="49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10" tIns="46305" rIns="92610" bIns="4630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9AA8B90-4F06-491B-B113-B50BC349FB4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7200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2D8781-E9D1-4209-B1E9-C31AB0B1C3EC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AE9A6E-906C-48B9-BA98-9B5EC3C6002F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830BF1-29D6-4392-96A5-5B273291EEE5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C7EF9-9BAE-434A-9B4F-87547FF5A609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6998E-BF9F-4640-B865-621B794E93F1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0352DE-6A07-44AC-8522-206BDEA1BA50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010CDF-7C92-4875-B8D4-7BE3BF24F5AC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A83444-51F0-41AA-A04D-300AF9A77D57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B0797C-CF55-46AA-85A7-935A8B921ACE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44E81-69C4-4B5B-BC76-B8B723FBB884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9A3A4F-503B-46B3-B228-F200404A260E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031E4A-2452-4D03-9EE6-607643B3F893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AU" sz="4400" b="1" dirty="0" smtClean="0"/>
              <a:t>Evaluating information management strategies</a:t>
            </a:r>
            <a:endParaRPr lang="en-AU" sz="4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990600"/>
          </a:xfrm>
        </p:spPr>
        <p:txBody>
          <a:bodyPr/>
          <a:lstStyle/>
          <a:p>
            <a:pPr eaLnBrk="1" hangingPunct="1"/>
            <a:r>
              <a:rPr lang="en-AU" b="1" dirty="0" smtClean="0"/>
              <a:t>Evaluation</a:t>
            </a:r>
            <a:endParaRPr lang="en-AU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/>
          </a:bodyPr>
          <a:lstStyle/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This presentation refers to how to evaluate the strategies chosen for different components of an information system.</a:t>
            </a:r>
          </a:p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It could include evaluating:</a:t>
            </a:r>
          </a:p>
          <a:p>
            <a:pPr marL="728663" indent="-182563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AU" sz="3200" dirty="0"/>
              <a:t> </a:t>
            </a:r>
            <a:r>
              <a:rPr lang="en-AU" sz="3200" dirty="0" smtClean="0"/>
              <a:t>backup schemes</a:t>
            </a:r>
          </a:p>
          <a:p>
            <a:pPr marL="728663" indent="-182563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AU" sz="3200" dirty="0" smtClean="0"/>
              <a:t> hardware </a:t>
            </a:r>
            <a:r>
              <a:rPr lang="en-AU" sz="3200" dirty="0"/>
              <a:t>&amp;</a:t>
            </a:r>
            <a:r>
              <a:rPr lang="en-AU" sz="3200" dirty="0" smtClean="0"/>
              <a:t> software components</a:t>
            </a:r>
          </a:p>
          <a:p>
            <a:pPr marL="728663" indent="-182563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AU" sz="3200" dirty="0"/>
              <a:t> </a:t>
            </a:r>
            <a:r>
              <a:rPr lang="en-AU" sz="3200" dirty="0" smtClean="0"/>
              <a:t>different procedures (work practices)</a:t>
            </a:r>
            <a:endParaRPr lang="en-AU" sz="3200" dirty="0" smtClean="0"/>
          </a:p>
          <a:p>
            <a:pPr marL="355600" indent="-355600" eaLnBrk="1" hangingPunct="1">
              <a:lnSpc>
                <a:spcPct val="120000"/>
              </a:lnSpc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990600"/>
          </a:xfrm>
        </p:spPr>
        <p:txBody>
          <a:bodyPr/>
          <a:lstStyle/>
          <a:p>
            <a:pPr eaLnBrk="1" hangingPunct="1"/>
            <a:r>
              <a:rPr lang="en-AU" b="1" dirty="0" smtClean="0"/>
              <a:t>Evaluation</a:t>
            </a:r>
            <a:endParaRPr lang="en-AU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/>
          </a:bodyPr>
          <a:lstStyle/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It is important to distinguish between evaluation &amp; testing.</a:t>
            </a:r>
          </a:p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Testing is conducted to ensure the strategy functions how it was designed.</a:t>
            </a:r>
          </a:p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Evaluation checks that the strategy is achieving the goals and objectives for which it was designed.</a:t>
            </a:r>
          </a:p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Criteria are set to assess this.</a:t>
            </a:r>
            <a:endParaRPr lang="en-AU" sz="3200" dirty="0" smtClean="0"/>
          </a:p>
          <a:p>
            <a:pPr marL="355600" indent="-355600" eaLnBrk="1" hangingPunct="1">
              <a:lnSpc>
                <a:spcPct val="120000"/>
              </a:lnSpc>
            </a:pP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34105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/>
              <a:t>Evaluating strategies</a:t>
            </a:r>
            <a:endParaRPr lang="en-AU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When using different strategies it is always important to assess whether they have been effective – have they achieved their goals and objectives.</a:t>
            </a:r>
          </a:p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Criteria should be stated that evaluate the solutions requirements - functional (does it work) and non-functional (ease of use).</a:t>
            </a:r>
          </a:p>
          <a:p>
            <a:pPr marL="355600" indent="-355600" eaLnBrk="1" hangingPunct="1">
              <a:lnSpc>
                <a:spcPct val="120000"/>
              </a:lnSpc>
            </a:pP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3289899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/>
              <a:t>Evaluating strategies</a:t>
            </a:r>
            <a:endParaRPr lang="en-AU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It is important that the criteria are monitored over a period of time, and that this monitoring is recorded so that the strategy can be successfully evaluated.</a:t>
            </a:r>
            <a:endParaRPr lang="en-AU" dirty="0"/>
          </a:p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Evaluation criteria generally fall under the categories of efficiency or effectiveness.</a:t>
            </a:r>
          </a:p>
        </p:txBody>
      </p:sp>
    </p:spTree>
    <p:extLst>
      <p:ext uri="{BB962C8B-B14F-4D97-AF65-F5344CB8AC3E}">
        <p14:creationId xmlns:p14="http://schemas.microsoft.com/office/powerpoint/2010/main" val="1614766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/>
              <a:t>Evaluating effectiveness</a:t>
            </a:r>
            <a:endParaRPr lang="en-AU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AU" sz="3200" dirty="0" smtClean="0"/>
              <a:t>Effectiveness criteria measure the </a:t>
            </a:r>
            <a:r>
              <a:rPr lang="en-AU" sz="3200" b="1" dirty="0" smtClean="0"/>
              <a:t>quality</a:t>
            </a:r>
            <a:r>
              <a:rPr lang="en-AU" sz="3200" dirty="0" smtClean="0"/>
              <a:t> of the strategy – how well it performs. This would include:</a:t>
            </a:r>
          </a:p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Integrity of data,</a:t>
            </a:r>
          </a:p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Security,</a:t>
            </a:r>
          </a:p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Ease of retrieval,</a:t>
            </a:r>
          </a:p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Currency of files</a:t>
            </a:r>
          </a:p>
        </p:txBody>
      </p:sp>
    </p:spTree>
    <p:extLst>
      <p:ext uri="{BB962C8B-B14F-4D97-AF65-F5344CB8AC3E}">
        <p14:creationId xmlns:p14="http://schemas.microsoft.com/office/powerpoint/2010/main" val="338839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/>
              <a:t>Evaluating efficiency</a:t>
            </a:r>
            <a:endParaRPr lang="en-AU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AU" sz="3200" dirty="0" smtClean="0"/>
              <a:t>Efficiency criteria measure the </a:t>
            </a:r>
            <a:r>
              <a:rPr lang="en-AU" sz="3200" b="1" dirty="0" smtClean="0"/>
              <a:t>processes</a:t>
            </a:r>
            <a:r>
              <a:rPr lang="en-AU" sz="3200" dirty="0" smtClean="0"/>
              <a:t> of the strategy. This would include:</a:t>
            </a:r>
          </a:p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Time (speed),</a:t>
            </a:r>
          </a:p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Cost,</a:t>
            </a:r>
          </a:p>
          <a:p>
            <a:pPr marL="355600" indent="-355600">
              <a:lnSpc>
                <a:spcPct val="110000"/>
              </a:lnSpc>
            </a:pPr>
            <a:r>
              <a:rPr lang="en-AU" sz="3200" dirty="0" smtClean="0"/>
              <a:t>Effort.</a:t>
            </a:r>
          </a:p>
        </p:txBody>
      </p:sp>
    </p:spTree>
    <p:extLst>
      <p:ext uri="{BB962C8B-B14F-4D97-AF65-F5344CB8AC3E}">
        <p14:creationId xmlns:p14="http://schemas.microsoft.com/office/powerpoint/2010/main" val="393905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399</TotalTime>
  <Words>239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Clarity</vt:lpstr>
      <vt:lpstr>Evaluating information management strategies</vt:lpstr>
      <vt:lpstr>Evaluation</vt:lpstr>
      <vt:lpstr>Evaluation</vt:lpstr>
      <vt:lpstr>Evaluating strategies</vt:lpstr>
      <vt:lpstr>Evaluating strategies</vt:lpstr>
      <vt:lpstr>Evaluating effectiveness</vt:lpstr>
      <vt:lpstr>Evaluating efficiency</vt:lpstr>
    </vt:vector>
  </TitlesOfParts>
  <Company>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Security, Security Procedures</dc:title>
  <dc:creator>Kelvin Baird</dc:creator>
  <cp:lastModifiedBy>Simon Peck</cp:lastModifiedBy>
  <cp:revision>34</cp:revision>
  <cp:lastPrinted>2016-06-30T01:35:47Z</cp:lastPrinted>
  <dcterms:created xsi:type="dcterms:W3CDTF">2007-07-11T03:26:59Z</dcterms:created>
  <dcterms:modified xsi:type="dcterms:W3CDTF">2016-06-30T02:50:51Z</dcterms:modified>
</cp:coreProperties>
</file>